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2" r:id="rId4"/>
    <p:sldId id="268" r:id="rId5"/>
    <p:sldId id="264" r:id="rId6"/>
    <p:sldId id="267" r:id="rId7"/>
    <p:sldId id="263" r:id="rId8"/>
    <p:sldId id="266" r:id="rId9"/>
    <p:sldId id="259" r:id="rId10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" roundtripDataSignature="AMtx7mgiFbZ35i8K851MpXqN5ONRYT7x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8DC98D-45CA-4659-A2AB-BDEB04930E71}" v="213" dt="2020-12-10T14:15:48.788"/>
    <p1510:client id="{3AB1BAB1-BC55-4B5F-AE3E-FF6519295058}" v="72" dt="2021-05-21T17:54:18.215"/>
    <p1510:client id="{3CC21DE8-D309-44F6-9A3F-127C55882FA0}" v="783" dt="2020-12-07T14:21:19.248"/>
    <p1510:client id="{515E593C-3C9D-4BEC-B123-5BB0DFD2674C}" v="57" dt="2020-12-10T14:05:13.755"/>
    <p1510:client id="{53E554BB-04BA-4B55-8C80-0B26F94B41B0}" v="99" dt="2021-05-21T18:14:37.409"/>
    <p1510:client id="{8F78CB62-124A-4C64-B219-8C2012E903C3}" v="1577" dt="2021-05-17T22:32:18.753"/>
    <p1510:client id="{BEA73B49-0024-43F6-9111-7C5216F3C2E0}" v="218" dt="2021-05-19T16:15:58.2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67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customschemas.google.com/relationships/presentationmetadata" Target="metadata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" name="Google Shape;9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59f0ed33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" name="Google Shape;104;ga59f0ed33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94946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59f0ed33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" name="Google Shape;104;ga59f0ed33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3169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59f0ed33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" name="Google Shape;104;ga59f0ed33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60991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59f0ed33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" name="Google Shape;104;ga59f0ed33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367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59f0ed33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" name="Google Shape;104;ga59f0ed33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09411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59f0ed33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" name="Google Shape;104;ga59f0ed33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00741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" name="Google Shape;11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7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8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9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9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23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1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20"/>
              <a:buNone/>
            </a:pPr>
            <a:r>
              <a:rPr lang="ru-RU" sz="3600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Название </a:t>
            </a:r>
            <a:r>
              <a:rPr lang="ru-RU" sz="3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и</a:t>
            </a:r>
            <a:r>
              <a:rPr lang="ru-RU" sz="3600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авторство</a:t>
            </a:r>
            <a:endParaRPr sz="3600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1"/>
          <p:cNvSpPr txBox="1"/>
          <p:nvPr/>
        </p:nvSpPr>
        <p:spPr>
          <a:xfrm>
            <a:off x="1926921" y="1486564"/>
            <a:ext cx="529015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ru-RU" sz="2800" dirty="0"/>
              <a:t>«</a:t>
            </a:r>
            <a:r>
              <a:rPr lang="ru-RU" sz="2800" b="1" dirty="0"/>
              <a:t>Гравитационная рогатка</a:t>
            </a:r>
            <a:r>
              <a:rPr lang="ru-RU" sz="2800" dirty="0"/>
              <a:t>»</a:t>
            </a:r>
            <a:endParaRPr lang="ru-RU" sz="2800" b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92" name="Google Shape;92;p11"/>
          <p:cNvSpPr txBox="1"/>
          <p:nvPr/>
        </p:nvSpPr>
        <p:spPr>
          <a:xfrm>
            <a:off x="305292" y="2587481"/>
            <a:ext cx="820877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Работу </a:t>
            </a:r>
            <a:r>
              <a:rPr lang="ru-RU" sz="2400" dirty="0"/>
              <a:t>выполнил</a:t>
            </a:r>
            <a:r>
              <a:rPr lang="ru-RU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ru-RU" sz="2400" dirty="0"/>
              <a:t>Н.С. Тимощенко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Научный руководитель: А.С. </a:t>
            </a:r>
            <a:r>
              <a:rPr lang="ru-RU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Байгашов</a:t>
            </a:r>
            <a:endParaRPr sz="2400" b="0" i="0" u="none" strike="noStrike" cap="none" dirty="0" err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Рисунок 2" descr="Изображение выглядит как стол, чашка, сидит, еда&#10;&#10;Автоматически созданное описание">
            <a:extLst>
              <a:ext uri="{FF2B5EF4-FFF2-40B4-BE49-F238E27FC236}">
                <a16:creationId xmlns:a16="http://schemas.microsoft.com/office/drawing/2014/main" id="{F5EE319F-7207-49AC-90D0-1536C34AA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733800"/>
            <a:ext cx="3762375" cy="21145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165F4A-B709-4456-9F66-A8347522A44B}"/>
              </a:ext>
            </a:extLst>
          </p:cNvPr>
          <p:cNvSpPr txBox="1"/>
          <p:nvPr/>
        </p:nvSpPr>
        <p:spPr>
          <a:xfrm>
            <a:off x="8355105" y="6302189"/>
            <a:ext cx="32273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2400" dirty="0">
                <a:latin typeface="Calibri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20"/>
              <a:buNone/>
            </a:pPr>
            <a:r>
              <a:rPr lang="ru-RU" sz="3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Введение</a:t>
            </a:r>
            <a:endParaRPr sz="3600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ru-RU" sz="2400" dirty="0">
                <a:solidFill>
                  <a:schemeClr val="tx1"/>
                </a:solidFill>
              </a:rPr>
              <a:t>2</a:t>
            </a:r>
            <a:endParaRPr lang="ru-RU"/>
          </a:p>
        </p:txBody>
      </p:sp>
      <p:sp>
        <p:nvSpPr>
          <p:cNvPr id="101" name="Google Shape;101;p13"/>
          <p:cNvSpPr txBox="1"/>
          <p:nvPr/>
        </p:nvSpPr>
        <p:spPr>
          <a:xfrm>
            <a:off x="486750" y="1338775"/>
            <a:ext cx="8160975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endParaRPr lang="ru-RU" sz="2000" dirty="0"/>
          </a:p>
          <a:p>
            <a:pPr algn="just"/>
            <a:r>
              <a:rPr lang="ru-RU" sz="2000" dirty="0"/>
              <a:t>На сегодняшний день интерактивные приложения и игры с использованием реальной физики (например такие как </a:t>
            </a:r>
            <a:r>
              <a:rPr lang="en-US" sz="2000" dirty="0"/>
              <a:t>Angry Birds </a:t>
            </a:r>
            <a:r>
              <a:rPr lang="ru-RU" sz="2000" dirty="0"/>
              <a:t>и </a:t>
            </a:r>
            <a:r>
              <a:rPr lang="ru-RU" sz="2000" dirty="0" err="1"/>
              <a:t>тп</a:t>
            </a:r>
            <a:r>
              <a:rPr lang="ru-RU" sz="2000" dirty="0"/>
              <a:t>.) пользуются большой популярностью.</a:t>
            </a:r>
          </a:p>
          <a:p>
            <a:pPr algn="just"/>
            <a:endParaRPr lang="ru-RU" sz="2000" dirty="0"/>
          </a:p>
          <a:p>
            <a:pPr algn="just"/>
            <a:r>
              <a:rPr lang="ru-RU" sz="2000" dirty="0"/>
              <a:t>Таким образом </a:t>
            </a:r>
            <a:r>
              <a:rPr lang="ru-RU" sz="2000" b="1" dirty="0"/>
              <a:t>целью проекта</a:t>
            </a:r>
            <a:r>
              <a:rPr lang="ru-RU" sz="2000" dirty="0"/>
              <a:t> является создание интерактивного игрового приложения, в котором у пользователя будет возможность "поиграться" с космическими объектами и понаблюдать за их движением.</a:t>
            </a:r>
          </a:p>
          <a:p>
            <a:pPr algn="just"/>
            <a:endParaRPr lang="ru-RU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ga59f0ed330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a59f0ed330_1_0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lt1"/>
              </a:buClr>
              <a:buSzPts val="4320"/>
            </a:pPr>
            <a:r>
              <a:rPr lang="ru-RU" sz="3600" dirty="0">
                <a:solidFill>
                  <a:schemeClr val="lt1"/>
                </a:solidFill>
                <a:latin typeface="Arial"/>
                <a:ea typeface="Arial"/>
                <a:cs typeface="Arial"/>
              </a:rPr>
              <a:t>Цели и задачи</a:t>
            </a:r>
            <a:endParaRPr lang="ru-RU" sz="3600" cap="none" dirty="0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08" name="Google Shape;108;ga59f0ed330_1_0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sz="2400">
                <a:solidFill>
                  <a:schemeClr val="tx1"/>
                </a:solidFill>
              </a:rPr>
              <a:t>3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09" name="Google Shape;109;ga59f0ed330_1_0"/>
          <p:cNvSpPr txBox="1"/>
          <p:nvPr/>
        </p:nvSpPr>
        <p:spPr>
          <a:xfrm>
            <a:off x="924900" y="1376875"/>
            <a:ext cx="7294200" cy="422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ru-RU" sz="2000" dirty="0"/>
          </a:p>
          <a:p>
            <a:r>
              <a:rPr lang="ru-RU" sz="2000" dirty="0"/>
              <a:t>Цель: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/>
              <a:t>Создать приложение на основе проекта прошлого года (моделирование динамики космических тел).</a:t>
            </a:r>
          </a:p>
          <a:p>
            <a:pPr marL="457200" indent="-457200">
              <a:buFont typeface="+mj-lt"/>
              <a:buAutoNum type="arabicPeriod"/>
            </a:pPr>
            <a:endParaRPr lang="ru-RU" sz="2000" dirty="0"/>
          </a:p>
          <a:p>
            <a:r>
              <a:rPr lang="ru-RU" sz="2000" dirty="0"/>
              <a:t>Задачи:</a:t>
            </a:r>
          </a:p>
          <a:p>
            <a:pPr marL="457200" indent="-355600">
              <a:buAutoNum type="arabicPeriod"/>
            </a:pPr>
            <a:r>
              <a:rPr lang="ru-RU" sz="2000"/>
              <a:t>Адаптировать алгоритм решения к приложению.</a:t>
            </a:r>
          </a:p>
          <a:p>
            <a:pPr marL="457200" indent="-355600">
              <a:buFont typeface="Arial"/>
              <a:buAutoNum type="arabicPeriod"/>
            </a:pPr>
            <a:r>
              <a:rPr lang="ru-RU" sz="2000" dirty="0"/>
              <a:t>Расширить знания Python 3 путем изучения дополнительных библиотек и фреймворков (</a:t>
            </a:r>
            <a:r>
              <a:rPr lang="ru-RU" sz="2000" err="1"/>
              <a:t>Kivy</a:t>
            </a:r>
            <a:r>
              <a:rPr lang="ru-RU" sz="2000" dirty="0"/>
              <a:t>).</a:t>
            </a:r>
          </a:p>
          <a:p>
            <a:pPr marL="457200" indent="-355600">
              <a:buAutoNum type="arabicPeriod"/>
            </a:pPr>
            <a:endParaRPr lang="ru-RU" sz="2000" dirty="0"/>
          </a:p>
          <a:p>
            <a:pPr marL="457200" indent="-355600">
              <a:buAutoNum type="arabicPeriod"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17430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ga59f0ed330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a59f0ed330_1_0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lt1"/>
              </a:buClr>
              <a:buSzPts val="4320"/>
            </a:pPr>
            <a:r>
              <a:rPr lang="ru-RU" sz="3600" dirty="0">
                <a:solidFill>
                  <a:schemeClr val="lt1"/>
                </a:solidFill>
                <a:latin typeface="Arial"/>
                <a:ea typeface="Arial"/>
                <a:cs typeface="Arial"/>
              </a:rPr>
              <a:t>Дифференциальное уравнение</a:t>
            </a:r>
            <a:endParaRPr lang="ru-RU" sz="3600" cap="none" dirty="0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08" name="Google Shape;108;ga59f0ed330_1_0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sz="2400" dirty="0">
                <a:solidFill>
                  <a:schemeClr val="tx1"/>
                </a:solidFill>
              </a:rPr>
              <a:t>4</a:t>
            </a:r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101D495F-8978-4470-BF79-24375E79E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66" y="2044514"/>
            <a:ext cx="1336301" cy="760878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A0B212CB-3C86-4D62-A5E2-F254ABC63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99" y="3184713"/>
            <a:ext cx="4180354" cy="1232647"/>
          </a:xfrm>
          <a:prstGeom prst="rect">
            <a:avLst/>
          </a:prstGeom>
        </p:spPr>
      </p:pic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77BF61FC-4341-4D0E-9B45-28FBD36D86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5239" y="2048714"/>
            <a:ext cx="1280272" cy="770404"/>
          </a:xfrm>
          <a:prstGeom prst="rect">
            <a:avLst/>
          </a:prstGeom>
        </p:spPr>
      </p:pic>
      <p:pic>
        <p:nvPicPr>
          <p:cNvPr id="9" name="Рисунок 9">
            <a:extLst>
              <a:ext uri="{FF2B5EF4-FFF2-40B4-BE49-F238E27FC236}">
                <a16:creationId xmlns:a16="http://schemas.microsoft.com/office/drawing/2014/main" id="{DCCC322C-EC30-4024-B47B-9D1C21AB5F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9479" y="3134005"/>
            <a:ext cx="4209489" cy="129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2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ga59f0ed330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a59f0ed330_1_0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lt1"/>
              </a:buClr>
              <a:buSzPts val="4320"/>
            </a:pPr>
            <a:r>
              <a:rPr lang="ru-RU" sz="3600">
                <a:solidFill>
                  <a:schemeClr val="lt1"/>
                </a:solidFill>
                <a:latin typeface="Arial"/>
                <a:ea typeface="Arial"/>
                <a:cs typeface="Arial"/>
              </a:rPr>
              <a:t>Модель с</a:t>
            </a:r>
            <a:r>
              <a:rPr lang="ru-RU" sz="3600" cap="none">
                <a:solidFill>
                  <a:schemeClr val="lt1"/>
                </a:solidFill>
                <a:latin typeface="Arial"/>
                <a:ea typeface="Arial"/>
                <a:cs typeface="Arial"/>
              </a:rPr>
              <a:t> прошлого года</a:t>
            </a:r>
          </a:p>
        </p:txBody>
      </p:sp>
      <p:sp>
        <p:nvSpPr>
          <p:cNvPr id="108" name="Google Shape;108;ga59f0ed330_1_0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sz="2400" dirty="0">
                <a:solidFill>
                  <a:schemeClr val="tx1"/>
                </a:solidFill>
              </a:rPr>
              <a:t>5</a:t>
            </a:r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D6AAD420-DD6C-43C4-8747-7EA71FB20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88" y="1259541"/>
            <a:ext cx="7835152" cy="494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6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ga59f0ed330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a59f0ed330_1_0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lt1"/>
              </a:buClr>
              <a:buSzPts val="4320"/>
            </a:pPr>
            <a:r>
              <a:rPr lang="ru-RU" sz="3600" dirty="0">
                <a:solidFill>
                  <a:schemeClr val="lt1"/>
                </a:solidFill>
                <a:latin typeface="Arial"/>
                <a:ea typeface="Arial"/>
                <a:cs typeface="Arial"/>
              </a:rPr>
              <a:t>Гравитационная рогатка</a:t>
            </a:r>
            <a:endParaRPr lang="ru-RU" sz="3600" cap="none" dirty="0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08" name="Google Shape;108;ga59f0ed330_1_0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sz="24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Google Shape;109;ga59f0ed330_1_0"/>
          <p:cNvSpPr txBox="1"/>
          <p:nvPr/>
        </p:nvSpPr>
        <p:spPr>
          <a:xfrm>
            <a:off x="924900" y="1376875"/>
            <a:ext cx="7294200" cy="422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ru-RU" sz="2000" dirty="0"/>
          </a:p>
          <a:p>
            <a:r>
              <a:rPr lang="ru-RU" sz="2000" dirty="0"/>
              <a:t>При запуске приложения на экране появляется массивный объект (использована масса солнца) по центру экрана.</a:t>
            </a:r>
          </a:p>
          <a:p>
            <a:endParaRPr lang="ru-RU" sz="2000" dirty="0"/>
          </a:p>
          <a:p>
            <a:r>
              <a:rPr lang="ru-RU" sz="2000" dirty="0"/>
              <a:t>Относительно центра пользователь может создавать малые тела: при нажатии на экран появляется объект и, оттягивая, можно задавать скорость объекту и направление его движения.</a:t>
            </a:r>
          </a:p>
          <a:p>
            <a:endParaRPr lang="ru-RU" sz="2000" dirty="0"/>
          </a:p>
          <a:p>
            <a:r>
              <a:rPr lang="ru-RU" sz="2000" dirty="0"/>
              <a:t>После отпускания объект начинает движение относительно центра.</a:t>
            </a:r>
          </a:p>
          <a:p>
            <a:pPr marL="101600"/>
            <a:endParaRPr lang="ru-RU" sz="2000" dirty="0"/>
          </a:p>
          <a:p>
            <a:pPr marL="457200" indent="-355600">
              <a:buAutoNum type="arabicPeriod"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92516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ga59f0ed330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a59f0ed330_1_0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lt1"/>
              </a:buClr>
              <a:buSzPts val="4320"/>
            </a:pPr>
            <a:r>
              <a:rPr lang="ru-RU" sz="3600" dirty="0">
                <a:solidFill>
                  <a:schemeClr val="lt1"/>
                </a:solidFill>
                <a:latin typeface="Arial"/>
                <a:ea typeface="Arial"/>
                <a:cs typeface="Arial"/>
              </a:rPr>
              <a:t>Гравитационная рогатка</a:t>
            </a:r>
            <a:endParaRPr lang="ru-RU" sz="3600" cap="none" dirty="0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08" name="Google Shape;108;ga59f0ed330_1_0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sz="2400" dirty="0">
                <a:solidFill>
                  <a:schemeClr val="tx1"/>
                </a:solidFill>
              </a:rPr>
              <a:t>7</a:t>
            </a:r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0ACD55A6-D80B-41CF-A3C9-0CCF92C9F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707" y="1264042"/>
            <a:ext cx="7305866" cy="494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69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ga59f0ed330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a59f0ed330_1_0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lt1"/>
              </a:buClr>
              <a:buSzPts val="4320"/>
            </a:pPr>
            <a:r>
              <a:rPr lang="ru-RU" sz="3600" dirty="0">
                <a:solidFill>
                  <a:schemeClr val="lt1"/>
                </a:solidFill>
                <a:latin typeface="Arial"/>
                <a:ea typeface="Arial"/>
                <a:cs typeface="Arial"/>
              </a:rPr>
              <a:t>Заключение</a:t>
            </a:r>
            <a:endParaRPr lang="ru-RU" sz="3600" cap="none" dirty="0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08" name="Google Shape;108;ga59f0ed330_1_0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sz="24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09" name="Google Shape;109;ga59f0ed330_1_0"/>
          <p:cNvSpPr txBox="1"/>
          <p:nvPr/>
        </p:nvSpPr>
        <p:spPr>
          <a:xfrm>
            <a:off x="924900" y="1376875"/>
            <a:ext cx="7294200" cy="422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ru-RU" sz="2000" dirty="0"/>
          </a:p>
          <a:p>
            <a:pPr marL="457200" indent="-457200">
              <a:buFont typeface="+mj-lt"/>
              <a:buAutoNum type="arabicPeriod"/>
            </a:pPr>
            <a:r>
              <a:rPr lang="ru-RU" sz="2000" dirty="0"/>
              <a:t>Усовершенствование приложения путем добавления траектории полета объекта, расстояния от центра до объекта и многое другое.</a:t>
            </a:r>
          </a:p>
          <a:p>
            <a:pPr marL="457200" indent="-457200">
              <a:buAutoNum type="arabicPeriod"/>
            </a:pPr>
            <a:endParaRPr lang="ru-RU" sz="2000" dirty="0"/>
          </a:p>
          <a:p>
            <a:pPr marL="457200" indent="-457200">
              <a:buFont typeface="+mj-lt"/>
              <a:buAutoNum type="arabicPeriod"/>
            </a:pPr>
            <a:r>
              <a:rPr lang="ru-RU" sz="2000" dirty="0"/>
              <a:t>Добавления приложения в Google Play</a:t>
            </a:r>
            <a:r>
              <a:rPr lang="en-US" sz="2000" dirty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  <a:p>
            <a:endParaRPr lang="ru-RU" sz="2000" dirty="0"/>
          </a:p>
          <a:p>
            <a:pPr marL="457200" indent="-355600">
              <a:buAutoNum type="arabicPeriod"/>
            </a:pPr>
            <a:endParaRPr lang="ru-RU" sz="2000" dirty="0"/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C08E42EB-390F-42D5-92E9-37114CA7E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1577" y="2360852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12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>
            <a:spLocks noGrp="1"/>
          </p:cNvSpPr>
          <p:nvPr>
            <p:ph type="title"/>
          </p:nvPr>
        </p:nvSpPr>
        <p:spPr>
          <a:xfrm>
            <a:off x="1121990" y="2711450"/>
            <a:ext cx="689610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60"/>
              <a:buFont typeface="Calibri"/>
              <a:buNone/>
            </a:pPr>
            <a:r>
              <a:rPr lang="ru-RU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СПАСИБО ЗА ВНИМАНИЕ!</a:t>
            </a:r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E4FF0E-9E5F-4CD9-AC94-FDD7EA62A6E5}"/>
              </a:ext>
            </a:extLst>
          </p:cNvPr>
          <p:cNvSpPr txBox="1"/>
          <p:nvPr/>
        </p:nvSpPr>
        <p:spPr>
          <a:xfrm>
            <a:off x="8364070" y="6302188"/>
            <a:ext cx="36755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2400" dirty="0">
                <a:latin typeface="Calibri"/>
              </a:rPr>
              <a:t>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1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187</Words>
  <Application>Microsoft Office PowerPoint</Application>
  <PresentationFormat>Экран (4:3)</PresentationFormat>
  <Paragraphs>44</Paragraphs>
  <Slides>9</Slides>
  <Notes>9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0" baseType="lpstr">
      <vt:lpstr>Тема1</vt:lpstr>
      <vt:lpstr>Название и авторство</vt:lpstr>
      <vt:lpstr>Введение</vt:lpstr>
      <vt:lpstr>Цели и задачи</vt:lpstr>
      <vt:lpstr>Дифференциальное уравнение</vt:lpstr>
      <vt:lpstr>Модель с прошлого года</vt:lpstr>
      <vt:lpstr>Гравитационная рогатка</vt:lpstr>
      <vt:lpstr>Гравитационная рогатка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Гравитационная рогатка</dc:title>
  <dc:creator>Николай Тимощенко</dc:creator>
  <cp:lastModifiedBy>Алексей С. Байгашов</cp:lastModifiedBy>
  <cp:revision>578</cp:revision>
  <dcterms:created xsi:type="dcterms:W3CDTF">2015-04-28T08:16:09Z</dcterms:created>
  <dcterms:modified xsi:type="dcterms:W3CDTF">2021-05-21T18:37:04Z</dcterms:modified>
</cp:coreProperties>
</file>